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1" r:id="rId8"/>
    <p:sldId id="260" r:id="rId9"/>
    <p:sldId id="265" r:id="rId10"/>
    <p:sldId id="269" r:id="rId11"/>
    <p:sldId id="271" r:id="rId12"/>
    <p:sldId id="270" r:id="rId13"/>
    <p:sldId id="272" r:id="rId14"/>
    <p:sldId id="273" r:id="rId15"/>
    <p:sldId id="276" r:id="rId16"/>
    <p:sldId id="283" r:id="rId17"/>
    <p:sldId id="274" r:id="rId18"/>
    <p:sldId id="281" r:id="rId19"/>
    <p:sldId id="282" r:id="rId20"/>
    <p:sldId id="284" r:id="rId21"/>
    <p:sldId id="275" r:id="rId22"/>
    <p:sldId id="277" r:id="rId23"/>
    <p:sldId id="278" r:id="rId24"/>
    <p:sldId id="285" r:id="rId25"/>
    <p:sldId id="286" r:id="rId26"/>
    <p:sldId id="287" r:id="rId27"/>
    <p:sldId id="288" r:id="rId28"/>
    <p:sldId id="290" r:id="rId29"/>
    <p:sldId id="279" r:id="rId30"/>
    <p:sldId id="280" r:id="rId3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2766" autoAdjust="0"/>
  </p:normalViewPr>
  <p:slideViewPr>
    <p:cSldViewPr>
      <p:cViewPr varScale="1">
        <p:scale>
          <a:sx n="140" d="100"/>
          <a:sy n="140" d="100"/>
        </p:scale>
        <p:origin x="77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2019-04-09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9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6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4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ko-KR" dirty="0"/>
              <a:t>지도 기반 채팅 커뮤니티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2019.04.08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박은영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비회원일 경우 로그인을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입력</a:t>
            </a:r>
            <a:endParaRPr lang="en-US" altLang="ko-KR" dirty="0"/>
          </a:p>
          <a:p>
            <a:r>
              <a:rPr lang="ko-KR" altLang="en-US" dirty="0"/>
              <a:t>비밀번호를 분실하였습니까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V2.0</a:t>
            </a:r>
            <a:r>
              <a:rPr lang="ko-KR" altLang="en-US" dirty="0"/>
              <a:t>에서 지원</a:t>
            </a:r>
            <a:endParaRPr lang="en-US" altLang="ko-KR" dirty="0"/>
          </a:p>
          <a:p>
            <a:r>
              <a:rPr lang="ko-KR" altLang="en-US" dirty="0"/>
              <a:t>아직 </a:t>
            </a:r>
            <a:r>
              <a:rPr lang="en-US" altLang="ko-KR" dirty="0"/>
              <a:t>CEO </a:t>
            </a:r>
            <a:r>
              <a:rPr lang="ko-KR" altLang="en-US" dirty="0"/>
              <a:t>회원이 아니십니까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회원가입 페이지로 이동</a:t>
            </a:r>
            <a:endParaRPr lang="en-US" altLang="ko-KR" dirty="0"/>
          </a:p>
          <a:p>
            <a:r>
              <a:rPr lang="ko-KR" altLang="en-US" dirty="0"/>
              <a:t>로그인에 성공할 경우 </a:t>
            </a:r>
            <a:endParaRPr lang="en-US" altLang="ko-KR" dirty="0"/>
          </a:p>
          <a:p>
            <a:pPr lvl="1"/>
            <a:r>
              <a:rPr lang="en-US" altLang="ko-KR" dirty="0" err="1"/>
              <a:t>leftMenu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isMember.vue</a:t>
            </a:r>
            <a:endParaRPr lang="en-US" altLang="ko-KR" dirty="0"/>
          </a:p>
          <a:p>
            <a:pPr lvl="1"/>
            <a:r>
              <a:rPr lang="en-US" altLang="ko-KR" dirty="0" err="1"/>
              <a:t>isMember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friend.vue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login.vue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DB284-05F6-4D70-AB75-05B906D6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339502"/>
            <a:ext cx="6912768" cy="46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</a:t>
            </a:r>
            <a:endParaRPr lang="en-US" altLang="ko-KR" dirty="0"/>
          </a:p>
          <a:p>
            <a:pPr lvl="1"/>
            <a:r>
              <a:rPr lang="ko-KR" altLang="en-US" dirty="0"/>
              <a:t>중복 검사 </a:t>
            </a:r>
            <a:r>
              <a:rPr lang="en-US" altLang="ko-KR" dirty="0"/>
              <a:t>: </a:t>
            </a:r>
            <a:r>
              <a:rPr lang="ko-KR" altLang="en-US" dirty="0"/>
              <a:t>중복된 이메일이 존재하면 </a:t>
            </a:r>
            <a:r>
              <a:rPr lang="en-US" altLang="ko-KR" dirty="0"/>
              <a:t>input </a:t>
            </a:r>
            <a:r>
              <a:rPr lang="ko-KR" altLang="en-US" dirty="0"/>
              <a:t>아래에 중복된 이메일이 있습니다 메시지를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 유효 검사</a:t>
            </a:r>
            <a:endParaRPr lang="en-US" altLang="ko-KR" dirty="0"/>
          </a:p>
          <a:p>
            <a:r>
              <a:rPr lang="ko-KR" altLang="en-US" dirty="0"/>
              <a:t>비밀번호</a:t>
            </a:r>
            <a:endParaRPr lang="en-US" altLang="ko-KR" dirty="0"/>
          </a:p>
          <a:p>
            <a:pPr lvl="1"/>
            <a:r>
              <a:rPr lang="ko-KR" altLang="en-US" dirty="0"/>
              <a:t>비밀번호 유효 검사</a:t>
            </a:r>
            <a:endParaRPr lang="en-US" altLang="ko-KR" dirty="0"/>
          </a:p>
          <a:p>
            <a:pPr lvl="1"/>
            <a:r>
              <a:rPr lang="en-US" altLang="ko-KR" dirty="0"/>
              <a:t>'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 포함 형태의 </a:t>
            </a:r>
            <a:r>
              <a:rPr lang="en-US" altLang="ko-KR" dirty="0"/>
              <a:t>8~15</a:t>
            </a:r>
            <a:r>
              <a:rPr lang="ko-KR" altLang="en-US" dirty="0"/>
              <a:t>자리 이내</a:t>
            </a:r>
            <a:r>
              <a:rPr lang="en-US" altLang="ko-KR" dirty="0"/>
              <a:t>’ : </a:t>
            </a:r>
            <a:r>
              <a:rPr lang="ko-KR" altLang="en-US" dirty="0"/>
              <a:t>비밀번호의 형식이 틀리면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재확인</a:t>
            </a:r>
            <a:endParaRPr lang="en-US" altLang="ko-KR" dirty="0"/>
          </a:p>
          <a:p>
            <a:pPr lvl="1"/>
            <a:r>
              <a:rPr lang="ko-KR" altLang="en-US" dirty="0"/>
              <a:t>비밀번호와 일치한지 검사하고 일치한지 틀렸는지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닉네임</a:t>
            </a:r>
            <a:endParaRPr lang="en-US" altLang="ko-KR" dirty="0"/>
          </a:p>
          <a:p>
            <a:pPr lvl="1"/>
            <a:r>
              <a:rPr lang="ko-KR" altLang="en-US" dirty="0"/>
              <a:t>닉네임 길이는 </a:t>
            </a:r>
            <a:r>
              <a:rPr lang="en-US" altLang="ko-KR" dirty="0"/>
              <a:t>20</a:t>
            </a:r>
            <a:r>
              <a:rPr lang="ko-KR" altLang="en-US" dirty="0"/>
              <a:t>자로 한정한다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 입력</a:t>
            </a:r>
            <a:endParaRPr lang="en-US" altLang="ko-KR" dirty="0"/>
          </a:p>
          <a:p>
            <a:pPr lvl="1"/>
            <a:r>
              <a:rPr lang="ko-KR" altLang="en-US" dirty="0"/>
              <a:t>위치를 입력하여 지도에서 확인할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지도와 매칭되는 위치가 입력되면 위도</a:t>
            </a:r>
            <a:r>
              <a:rPr lang="en-US" altLang="ko-KR" dirty="0"/>
              <a:t>(</a:t>
            </a:r>
            <a:r>
              <a:rPr lang="en-US" altLang="ko-KR" dirty="0" err="1"/>
              <a:t>lat</a:t>
            </a:r>
            <a:r>
              <a:rPr lang="en-US" altLang="ko-KR" dirty="0"/>
              <a:t>,) </a:t>
            </a:r>
            <a:r>
              <a:rPr lang="ko-KR" altLang="en-US" dirty="0"/>
              <a:t>경도</a:t>
            </a:r>
            <a:r>
              <a:rPr lang="en-US" altLang="ko-KR" dirty="0"/>
              <a:t>(</a:t>
            </a:r>
            <a:r>
              <a:rPr lang="en-US" altLang="ko-KR" dirty="0" err="1"/>
              <a:t>lng</a:t>
            </a:r>
            <a:r>
              <a:rPr lang="en-US" altLang="ko-KR" dirty="0"/>
              <a:t>)</a:t>
            </a:r>
            <a:r>
              <a:rPr lang="ko-KR" altLang="en-US" dirty="0"/>
              <a:t>값도 폼에 입력이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지도상에 없는 위치가 입력될 경우 위도 경도 </a:t>
            </a:r>
            <a:r>
              <a:rPr lang="en-US" altLang="ko-KR" dirty="0"/>
              <a:t>0</a:t>
            </a:r>
            <a:r>
              <a:rPr lang="ko-KR" altLang="en-US" dirty="0"/>
              <a:t>이 기본값으로 들어간다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페이지로 이동</a:t>
            </a:r>
            <a:endParaRPr lang="en-US" altLang="ko-KR" dirty="0"/>
          </a:p>
          <a:p>
            <a:pPr lvl="1"/>
            <a:r>
              <a:rPr lang="en-US" altLang="ko-KR" dirty="0" err="1"/>
              <a:t>notMember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login.vue</a:t>
            </a:r>
            <a:r>
              <a:rPr lang="en-US" altLang="ko-KR" dirty="0"/>
              <a:t> </a:t>
            </a:r>
            <a:r>
              <a:rPr lang="ko-KR" altLang="en-US" dirty="0"/>
              <a:t>로 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signup.vue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2C0CC-18BD-4A6E-AC05-370E32B6B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" y="389669"/>
            <a:ext cx="6866067" cy="45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8537E6-8361-4917-ADEA-88B46AB6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62" y="483517"/>
            <a:ext cx="3954267" cy="44644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이메일을 검색하여 친구를 추가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네비게이션</a:t>
            </a:r>
            <a:endParaRPr lang="en-US" altLang="ko-KR" dirty="0"/>
          </a:p>
          <a:p>
            <a:pPr lvl="1"/>
            <a:r>
              <a:rPr lang="en-US" altLang="ko-KR" dirty="0"/>
              <a:t>Relation</a:t>
            </a:r>
          </a:p>
          <a:p>
            <a:pPr lvl="1"/>
            <a:r>
              <a:rPr lang="en-US" altLang="ko-KR" dirty="0"/>
              <a:t>activity</a:t>
            </a:r>
          </a:p>
          <a:p>
            <a:pPr lvl="1"/>
            <a:r>
              <a:rPr lang="en-US" altLang="ko-KR" dirty="0"/>
              <a:t>Setting</a:t>
            </a:r>
          </a:p>
          <a:p>
            <a:r>
              <a:rPr lang="ko-KR" altLang="en-US" dirty="0"/>
              <a:t>네비게이션 탭이 이동을 하면 아이콘 아래에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ismember-header.vue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678494-C4B3-4508-989B-91B217216C6E}"/>
              </a:ext>
            </a:extLst>
          </p:cNvPr>
          <p:cNvSpPr/>
          <p:nvPr/>
        </p:nvSpPr>
        <p:spPr>
          <a:xfrm>
            <a:off x="1691680" y="483518"/>
            <a:ext cx="38884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35E651-544B-41EF-B832-315BC8FBB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ismember</a:t>
            </a:r>
            <a:r>
              <a:rPr lang="en-US" altLang="ko-KR" dirty="0"/>
              <a:t>-header</a:t>
            </a:r>
            <a:r>
              <a:rPr lang="ko-KR" altLang="en-US" dirty="0"/>
              <a:t>에서 이메일로 사용자를 검색하면 일치하는 사용자 정보를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형식은 </a:t>
            </a:r>
            <a:r>
              <a:rPr lang="en-US" altLang="ko-KR" dirty="0" err="1"/>
              <a:t>friend.vue</a:t>
            </a:r>
            <a:r>
              <a:rPr lang="ko-KR" altLang="en-US" dirty="0"/>
              <a:t>와 유사하고 닉네임</a:t>
            </a:r>
            <a:r>
              <a:rPr lang="en-US" altLang="ko-KR" dirty="0"/>
              <a:t>-</a:t>
            </a:r>
            <a:r>
              <a:rPr lang="ko-KR" altLang="en-US" dirty="0"/>
              <a:t>이메일</a:t>
            </a:r>
            <a:r>
              <a:rPr lang="en-US" altLang="ko-KR" dirty="0"/>
              <a:t>-</a:t>
            </a:r>
            <a:r>
              <a:rPr lang="ko-KR" altLang="en-US" dirty="0"/>
              <a:t>가입날짜</a:t>
            </a:r>
            <a:r>
              <a:rPr lang="en-US" altLang="ko-KR" dirty="0"/>
              <a:t>-</a:t>
            </a:r>
            <a:r>
              <a:rPr lang="ko-KR" altLang="en-US" dirty="0" err="1"/>
              <a:t>프로필메세지</a:t>
            </a:r>
            <a:r>
              <a:rPr lang="ko-KR" altLang="en-US" dirty="0"/>
              <a:t> 를 조회할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 요청 버튼이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친구요청이 활성화 되면 친구 취소 버튼이 표시된다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E6F6A-B62F-473E-A8F0-B98DF9D51E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4.3.1.2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3B18DD0-674D-4BB8-AB1A-769DE858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</a:t>
            </a:r>
            <a:r>
              <a:rPr lang="en-US" altLang="ko-KR" dirty="0" err="1"/>
              <a:t>search.vue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3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D92086-C588-48A2-8F13-18CBE8A07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098713-0AB5-45F3-B344-D24FA0B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288C5-48BF-49AA-B2C8-6CCFBBC54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FB967-0967-4917-A404-738704E2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60039"/>
            <a:ext cx="2054000" cy="4587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1EABFA-91B1-4803-9F21-FCD80831C500}"/>
              </a:ext>
            </a:extLst>
          </p:cNvPr>
          <p:cNvSpPr/>
          <p:nvPr/>
        </p:nvSpPr>
        <p:spPr>
          <a:xfrm>
            <a:off x="3020318" y="2570576"/>
            <a:ext cx="1551682" cy="1441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F09F53-C64D-445B-9985-A764DD0409F7}"/>
              </a:ext>
            </a:extLst>
          </p:cNvPr>
          <p:cNvCxnSpPr/>
          <p:nvPr/>
        </p:nvCxnSpPr>
        <p:spPr>
          <a:xfrm>
            <a:off x="3275856" y="4443958"/>
            <a:ext cx="2880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2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A31C0-D01A-4DA8-8393-0ECBE686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2" y="497938"/>
            <a:ext cx="3954267" cy="44644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로그인에 성공하면 볼 수 있는 페이지</a:t>
            </a:r>
            <a:endParaRPr lang="en-US" altLang="ko-KR" dirty="0"/>
          </a:p>
          <a:p>
            <a:r>
              <a:rPr lang="ko-KR" altLang="en-US" dirty="0" err="1"/>
              <a:t>내프로필</a:t>
            </a:r>
            <a:endParaRPr lang="en-US" altLang="ko-KR" dirty="0"/>
          </a:p>
          <a:p>
            <a:pPr lvl="1"/>
            <a:r>
              <a:rPr lang="ko-KR" altLang="en-US" dirty="0" err="1"/>
              <a:t>내프로필</a:t>
            </a:r>
            <a:r>
              <a:rPr lang="ko-KR" altLang="en-US" dirty="0"/>
              <a:t> 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즐겨찾는</a:t>
            </a:r>
            <a:r>
              <a:rPr lang="ko-KR" altLang="en-US" dirty="0"/>
              <a:t> 친구</a:t>
            </a:r>
            <a:endParaRPr lang="en-US" altLang="ko-KR" dirty="0"/>
          </a:p>
          <a:p>
            <a:r>
              <a:rPr lang="ko-KR" altLang="en-US" dirty="0"/>
              <a:t>내 그룹</a:t>
            </a:r>
            <a:endParaRPr lang="en-US" altLang="ko-KR" dirty="0"/>
          </a:p>
          <a:p>
            <a:pPr lvl="1"/>
            <a:r>
              <a:rPr lang="ko-KR" altLang="en-US" dirty="0"/>
              <a:t>그룹의 채팅방으로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내친구</a:t>
            </a:r>
            <a:r>
              <a:rPr lang="ko-KR" altLang="en-US" dirty="0"/>
              <a:t> 목록</a:t>
            </a:r>
            <a:endParaRPr lang="en-US" altLang="ko-KR" dirty="0"/>
          </a:p>
          <a:p>
            <a:pPr lvl="1"/>
            <a:r>
              <a:rPr lang="ko-KR" altLang="en-US" dirty="0"/>
              <a:t>친구 아이템을 누르면 친구정보를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/>
              <a:t>이미지 추가 기능은 </a:t>
            </a:r>
            <a:r>
              <a:rPr lang="en-US" altLang="ko-KR" dirty="0"/>
              <a:t>V2.0</a:t>
            </a:r>
            <a:r>
              <a:rPr lang="ko-KR" altLang="en-US" dirty="0"/>
              <a:t>에서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내프로필</a:t>
            </a:r>
            <a:r>
              <a:rPr lang="ko-KR" altLang="en-US" dirty="0"/>
              <a:t> 위의 옵션</a:t>
            </a:r>
            <a:r>
              <a:rPr lang="en-US" altLang="ko-KR" dirty="0"/>
              <a:t>:</a:t>
            </a:r>
            <a:r>
              <a:rPr lang="ko-KR" altLang="en-US" dirty="0" err="1"/>
              <a:t>필터링페이지이동</a:t>
            </a:r>
            <a:endParaRPr lang="en-US" altLang="ko-KR" dirty="0"/>
          </a:p>
          <a:p>
            <a:pPr lvl="1"/>
            <a:r>
              <a:rPr lang="ko-KR" altLang="en-US" dirty="0"/>
              <a:t>전체 보기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: </a:t>
            </a:r>
            <a:r>
              <a:rPr lang="ko-KR" altLang="en-US" dirty="0"/>
              <a:t>현재페이지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대기친구</a:t>
            </a:r>
            <a:endParaRPr lang="en-US" altLang="ko-KR" dirty="0"/>
          </a:p>
          <a:p>
            <a:pPr lvl="1"/>
            <a:r>
              <a:rPr lang="ko-KR" altLang="en-US" dirty="0"/>
              <a:t>대기그룹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  </a:t>
            </a:r>
            <a:r>
              <a:rPr lang="en-US" altLang="ko-KR" dirty="0" err="1"/>
              <a:t>all.vue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4.3.2.1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DFF96-3123-466A-9D93-498689672F37}"/>
              </a:ext>
            </a:extLst>
          </p:cNvPr>
          <p:cNvSpPr/>
          <p:nvPr/>
        </p:nvSpPr>
        <p:spPr>
          <a:xfrm>
            <a:off x="426012" y="1074002"/>
            <a:ext cx="3820878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7D4A53-AB91-487B-BC60-E6E6445E8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내게 온 친구 요청</a:t>
            </a:r>
            <a:endParaRPr lang="en-US" altLang="ko-KR" dirty="0"/>
          </a:p>
          <a:p>
            <a:pPr lvl="1"/>
            <a:r>
              <a:rPr lang="ko-KR" altLang="en-US" dirty="0"/>
              <a:t>거절</a:t>
            </a:r>
            <a:r>
              <a:rPr lang="en-US" altLang="ko-KR" dirty="0"/>
              <a:t>, </a:t>
            </a:r>
            <a:r>
              <a:rPr lang="ko-KR" altLang="en-US" dirty="0"/>
              <a:t>승낙</a:t>
            </a:r>
            <a:endParaRPr lang="en-US" altLang="ko-KR" dirty="0"/>
          </a:p>
          <a:p>
            <a:r>
              <a:rPr lang="ko-KR" altLang="en-US" dirty="0"/>
              <a:t>내가 보낸 친구 요청</a:t>
            </a:r>
            <a:endParaRPr lang="en-US" altLang="ko-KR" dirty="0"/>
          </a:p>
          <a:p>
            <a:pPr lvl="1"/>
            <a:r>
              <a:rPr lang="ko-KR" altLang="en-US" dirty="0"/>
              <a:t>요청 취소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이름 프로필 </a:t>
            </a:r>
            <a:r>
              <a:rPr lang="ko-KR" altLang="en-US" dirty="0" err="1"/>
              <a:t>메세지</a:t>
            </a:r>
            <a:r>
              <a:rPr lang="en-US" altLang="ko-KR" dirty="0"/>
              <a:t>, </a:t>
            </a:r>
            <a:r>
              <a:rPr lang="ko-KR" altLang="en-US" dirty="0"/>
              <a:t>가입날짜를 조회할 수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3A4D056F-4B74-4323-A12B-EC67361E3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CD6ED994-C399-4AFB-BD88-E657F0EB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5875"/>
            <a:ext cx="5400675" cy="292100"/>
          </a:xfrm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 </a:t>
            </a:r>
            <a:r>
              <a:rPr lang="en-US" altLang="ko-KR" dirty="0" err="1"/>
              <a:t>requested_friend.vue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CC6D8-BEFA-49EC-A887-D3D56893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3519"/>
            <a:ext cx="4896544" cy="18979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9881C9-493C-4D4F-98FE-272B9E0F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8" r="17837" b="288"/>
          <a:stretch/>
        </p:blipFill>
        <p:spPr>
          <a:xfrm>
            <a:off x="6804025" y="2361367"/>
            <a:ext cx="2339975" cy="2438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38A379-D186-4CEF-A0B5-498606DCCCAF}"/>
              </a:ext>
            </a:extLst>
          </p:cNvPr>
          <p:cNvCxnSpPr>
            <a:cxnSpLocks/>
          </p:cNvCxnSpPr>
          <p:nvPr/>
        </p:nvCxnSpPr>
        <p:spPr>
          <a:xfrm>
            <a:off x="7884368" y="4083918"/>
            <a:ext cx="1152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0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FEF0F4-68E2-4EF8-8ADC-88B98F7C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88" y="2355726"/>
            <a:ext cx="2314575" cy="240982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32BB0E-C52B-4E43-9C90-3280AFEC2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나에게 온 그룹 초대</a:t>
            </a:r>
            <a:endParaRPr lang="en-US" altLang="ko-KR" dirty="0"/>
          </a:p>
          <a:p>
            <a:pPr lvl="1"/>
            <a:r>
              <a:rPr lang="ko-KR" altLang="en-US" dirty="0"/>
              <a:t>수락</a:t>
            </a:r>
            <a:r>
              <a:rPr lang="en-US" altLang="ko-KR" dirty="0"/>
              <a:t>, </a:t>
            </a:r>
            <a:r>
              <a:rPr lang="ko-KR" altLang="en-US" dirty="0"/>
              <a:t>거절</a:t>
            </a:r>
            <a:endParaRPr lang="en-US" altLang="ko-KR" dirty="0"/>
          </a:p>
          <a:p>
            <a:r>
              <a:rPr lang="ko-KR" altLang="en-US" dirty="0"/>
              <a:t>나의 그룹 참여 요청</a:t>
            </a:r>
            <a:endParaRPr lang="en-US" altLang="ko-KR" dirty="0"/>
          </a:p>
          <a:p>
            <a:pPr lvl="1"/>
            <a:r>
              <a:rPr lang="ko-KR" altLang="en-US" dirty="0"/>
              <a:t>요청 취소</a:t>
            </a:r>
            <a:endParaRPr lang="en-US" altLang="ko-KR" dirty="0"/>
          </a:p>
          <a:p>
            <a:r>
              <a:rPr lang="ko-KR" altLang="en-US" dirty="0"/>
              <a:t>조회가능한 그룹의 정보  </a:t>
            </a:r>
            <a:r>
              <a:rPr lang="en-US" altLang="ko-KR" dirty="0"/>
              <a:t>: visibility, name, permission, place, manager, </a:t>
            </a:r>
            <a:r>
              <a:rPr lang="en-US" altLang="ko-KR" dirty="0" err="1"/>
              <a:t>reg_date</a:t>
            </a:r>
            <a:r>
              <a:rPr lang="en-US" altLang="ko-KR" dirty="0"/>
              <a:t>, description,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lng</a:t>
            </a:r>
            <a:r>
              <a:rPr lang="en-US" altLang="ko-KR" dirty="0"/>
              <a:t>, </a:t>
            </a:r>
            <a:r>
              <a:rPr lang="en-US" altLang="ko-KR" dirty="0" err="1"/>
              <a:t>default_authority</a:t>
            </a:r>
            <a:r>
              <a:rPr lang="en-US" altLang="ko-KR" dirty="0"/>
              <a:t> </a:t>
            </a:r>
            <a:r>
              <a:rPr lang="ko-KR" altLang="en-US" dirty="0"/>
              <a:t>를 알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795ADE-BD5E-4375-959F-340A9E07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</a:t>
            </a:r>
            <a:r>
              <a:rPr lang="en-US" altLang="ko-KR" dirty="0" err="1"/>
              <a:t>requested_group.vue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B349211-D725-44B7-967E-4FD2C68A0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D2D24-C3B9-4E50-AADD-D8F438EA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8" y="555526"/>
            <a:ext cx="6629400" cy="238125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68BF05-53F3-499F-9A63-5119ED950F9C}"/>
              </a:ext>
            </a:extLst>
          </p:cNvPr>
          <p:cNvCxnSpPr>
            <a:cxnSpLocks/>
          </p:cNvCxnSpPr>
          <p:nvPr/>
        </p:nvCxnSpPr>
        <p:spPr>
          <a:xfrm>
            <a:off x="7884368" y="4083918"/>
            <a:ext cx="1152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8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6750A4-69EF-41CA-9440-22109EAD8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CBD0BF-4716-469A-BD9E-B1B9808F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EE46F1F-7972-45DA-BA1D-F210A538FB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AA77A-DAC1-4EEE-A1D9-1E781F1B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60039"/>
            <a:ext cx="2054000" cy="4587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68E5A0-597B-4057-95DB-48503F58C2DE}"/>
              </a:ext>
            </a:extLst>
          </p:cNvPr>
          <p:cNvSpPr/>
          <p:nvPr/>
        </p:nvSpPr>
        <p:spPr>
          <a:xfrm>
            <a:off x="3099948" y="1419622"/>
            <a:ext cx="1551682" cy="115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02DAD9-F0F9-42A1-858D-EBA512231601}"/>
              </a:ext>
            </a:extLst>
          </p:cNvPr>
          <p:cNvCxnSpPr/>
          <p:nvPr/>
        </p:nvCxnSpPr>
        <p:spPr>
          <a:xfrm>
            <a:off x="3275856" y="4227934"/>
            <a:ext cx="2880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2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6C4C4A-A41B-4FCE-B388-1471CE4DA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프로필 이미지 </a:t>
            </a:r>
            <a:r>
              <a:rPr lang="en-US" altLang="ko-KR" dirty="0"/>
              <a:t>V2.0</a:t>
            </a:r>
            <a:r>
              <a:rPr lang="ko-KR" altLang="en-US" dirty="0"/>
              <a:t>에서 가능 </a:t>
            </a:r>
            <a:endParaRPr lang="en-US" altLang="ko-KR" dirty="0"/>
          </a:p>
          <a:p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 err="1"/>
              <a:t>프로필메세지</a:t>
            </a:r>
            <a:r>
              <a:rPr lang="en-US" altLang="ko-KR" dirty="0"/>
              <a:t>,</a:t>
            </a:r>
            <a:r>
              <a:rPr lang="ko-KR" altLang="en-US" dirty="0"/>
              <a:t> 가입날짜</a:t>
            </a:r>
            <a:r>
              <a:rPr lang="en-US" altLang="ko-KR" dirty="0"/>
              <a:t>, </a:t>
            </a:r>
            <a:r>
              <a:rPr lang="ko-KR" altLang="en-US" dirty="0"/>
              <a:t>등록된 위치가 표시된다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내 위치를 </a:t>
            </a:r>
            <a:r>
              <a:rPr lang="en-US" altLang="ko-KR" dirty="0"/>
              <a:t>map</a:t>
            </a:r>
            <a:r>
              <a:rPr lang="ko-KR" altLang="en-US" dirty="0"/>
              <a:t>에서 조회할 수 있는 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1DD180-C20C-4AF2-8402-CD84B184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 &gt;my-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AFC33-1481-4EA3-8521-968CCA071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9932E-2527-4707-9F57-19024C7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83518"/>
            <a:ext cx="5029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7632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24545-3E0A-4BF8-919A-C57B08AF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뒤로가기</a:t>
            </a:r>
            <a:r>
              <a:rPr lang="ko-KR" altLang="en-US" dirty="0"/>
              <a:t> 버튼 </a:t>
            </a:r>
            <a:r>
              <a:rPr lang="en-US" altLang="ko-KR" dirty="0"/>
              <a:t>: </a:t>
            </a:r>
            <a:r>
              <a:rPr lang="ko-KR" altLang="en-US" dirty="0"/>
              <a:t>수정하지 않고 </a:t>
            </a:r>
            <a:r>
              <a:rPr lang="ko-KR" altLang="en-US" dirty="0" err="1"/>
              <a:t>내정보</a:t>
            </a:r>
            <a:r>
              <a:rPr lang="ko-KR" altLang="en-US" dirty="0"/>
              <a:t> 페이지로 이동</a:t>
            </a:r>
            <a:endParaRPr lang="en-US" altLang="ko-KR" dirty="0"/>
          </a:p>
          <a:p>
            <a:r>
              <a:rPr lang="ko-KR" altLang="en-US" dirty="0"/>
              <a:t>프로필 사진은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이메일은 수정할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프로필을 수정하려면 현재 비밀번호를 입력해야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1:1</a:t>
            </a:r>
            <a:r>
              <a:rPr lang="ko-KR" altLang="en-US" dirty="0"/>
              <a:t>대화 허용기능은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위치공개 </a:t>
            </a:r>
            <a:r>
              <a:rPr lang="en-US" altLang="ko-KR" dirty="0"/>
              <a:t>: </a:t>
            </a:r>
            <a:r>
              <a:rPr lang="ko-KR" altLang="en-US" dirty="0"/>
              <a:t>타인에게 자신의 위치를 조회할 수 있는지 지정한다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941023-45E9-411B-B75B-309212FA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&gt; set-my-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2DB7F-330B-4B8C-88E9-0F89F2670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4.3.3.2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1F772-812B-4318-AE62-6E314B0F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1510"/>
            <a:ext cx="4276430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3FF137-B800-4993-AB1B-9EBC57E69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친구 정보를 조회하는 페이지</a:t>
            </a:r>
            <a:endParaRPr lang="en-US" altLang="ko-KR" dirty="0"/>
          </a:p>
          <a:p>
            <a:r>
              <a:rPr lang="ko-KR" altLang="en-US" dirty="0"/>
              <a:t>기본적으로 친구의 닉네임</a:t>
            </a:r>
            <a:r>
              <a:rPr lang="en-US" altLang="ko-KR" dirty="0"/>
              <a:t>, </a:t>
            </a:r>
            <a:r>
              <a:rPr lang="ko-KR" altLang="en-US" dirty="0"/>
              <a:t>프로필 메시지</a:t>
            </a:r>
            <a:r>
              <a:rPr lang="en-US" altLang="ko-KR" dirty="0"/>
              <a:t>, </a:t>
            </a:r>
            <a:r>
              <a:rPr lang="ko-KR" altLang="en-US" dirty="0"/>
              <a:t>가입날짜를 볼 수 있고</a:t>
            </a:r>
            <a:endParaRPr lang="en-US" altLang="ko-KR" dirty="0"/>
          </a:p>
          <a:p>
            <a:r>
              <a:rPr lang="ko-KR" altLang="en-US" dirty="0"/>
              <a:t>친구의 정보가 </a:t>
            </a:r>
            <a:r>
              <a:rPr lang="en-US" altLang="ko-KR" dirty="0" err="1"/>
              <a:t>place_visibility</a:t>
            </a:r>
            <a:r>
              <a:rPr lang="ko-KR" altLang="en-US" dirty="0"/>
              <a:t>가 활성화 되어 있으면 위치정보도 조회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</a:t>
            </a:r>
            <a:r>
              <a:rPr lang="ko-KR" altLang="en-US" dirty="0" err="1"/>
              <a:t>즐겨찾기에</a:t>
            </a:r>
            <a:r>
              <a:rPr lang="ko-KR" altLang="en-US" dirty="0"/>
              <a:t> 등록할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382D6E-7FCC-46BE-8346-7A8B1A74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 &gt; friend-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0DE64-50FB-4760-980B-D4C515E8B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4.3.3.3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D7F86-E68A-4A97-8DED-C3A98B89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11744"/>
            <a:ext cx="4991100" cy="239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2A4285-BAEA-4F6E-AD13-8A00119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114077"/>
            <a:ext cx="483870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93D599-9EA3-4F25-BC12-311950FF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419622"/>
            <a:ext cx="2590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0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887BA76-EB09-4776-BB86-BFC71C28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22116"/>
            <a:ext cx="5249831" cy="372082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A9D53E0-2AFE-4379-BF2F-6B261D151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그룹을 생성할 수 있는 버튼이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그룹</a:t>
            </a:r>
            <a:r>
              <a:rPr lang="en-US" altLang="ko-KR" dirty="0"/>
              <a:t>/</a:t>
            </a:r>
            <a:r>
              <a:rPr lang="ko-KR" altLang="en-US" dirty="0"/>
              <a:t>카테고리 별로 메세지의 </a:t>
            </a:r>
            <a:r>
              <a:rPr lang="en-US" altLang="ko-KR" dirty="0"/>
              <a:t>push</a:t>
            </a:r>
            <a:r>
              <a:rPr lang="ko-KR" altLang="en-US" dirty="0"/>
              <a:t>를 조회할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리스트 아이템을 클릭하면 그룹</a:t>
            </a:r>
            <a:r>
              <a:rPr lang="en-US" altLang="ko-KR" dirty="0"/>
              <a:t>or</a:t>
            </a:r>
            <a:r>
              <a:rPr lang="ko-KR" altLang="en-US" dirty="0"/>
              <a:t>카테고리 로 이동한다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그룹을 </a:t>
            </a:r>
            <a:r>
              <a:rPr lang="ko-KR" altLang="en-US" dirty="0" err="1"/>
              <a:t>즐겨찾기로</a:t>
            </a:r>
            <a:r>
              <a:rPr lang="ko-KR" altLang="en-US" dirty="0"/>
              <a:t> 추가할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6BDFD07-3404-454F-B4D6-11A2897E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Activity.vue</a:t>
            </a:r>
            <a:r>
              <a:rPr lang="en-US" altLang="ko-KR" dirty="0"/>
              <a:t> &gt; </a:t>
            </a:r>
            <a:r>
              <a:rPr lang="en-US" altLang="ko-KR" dirty="0" err="1"/>
              <a:t>list.vue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9C882D-6F00-4A1C-9240-92A2C646E8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4.4.1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ABAC71-8AC1-40E4-831B-89161B63D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03" y="2571750"/>
            <a:ext cx="2152650" cy="2333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656EC5-A5E9-4C76-8810-9058D540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851670"/>
            <a:ext cx="2695575" cy="676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54FAFF-6F62-4386-8F0F-CB9E04E2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814139"/>
            <a:ext cx="27241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8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E1AC54-556E-4237-B566-F783F96D0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그룹 생성 페이지</a:t>
            </a:r>
            <a:endParaRPr lang="en-US" altLang="ko-KR" dirty="0"/>
          </a:p>
          <a:p>
            <a:r>
              <a:rPr lang="ko-KR" altLang="en-US" dirty="0"/>
              <a:t>이미지는 </a:t>
            </a:r>
            <a:r>
              <a:rPr lang="en-US" altLang="ko-KR" dirty="0"/>
              <a:t>ver2.0</a:t>
            </a:r>
            <a:r>
              <a:rPr lang="ko-KR" altLang="en-US" dirty="0"/>
              <a:t>에서 지원</a:t>
            </a:r>
            <a:endParaRPr lang="en-US" altLang="ko-KR" dirty="0"/>
          </a:p>
          <a:p>
            <a:r>
              <a:rPr lang="ko-KR" altLang="en-US" dirty="0"/>
              <a:t>그룹이름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ko-KR" altLang="en-US" dirty="0"/>
              <a:t>그룹의 공개여부</a:t>
            </a:r>
            <a:endParaRPr lang="en-US" altLang="ko-KR" dirty="0"/>
          </a:p>
          <a:p>
            <a:pPr lvl="1"/>
            <a:r>
              <a:rPr lang="ko-KR" altLang="en-US" dirty="0"/>
              <a:t>전체공개 </a:t>
            </a:r>
            <a:r>
              <a:rPr lang="en-US" altLang="ko-KR" dirty="0"/>
              <a:t>: </a:t>
            </a:r>
            <a:r>
              <a:rPr lang="ko-KR" altLang="en-US" dirty="0"/>
              <a:t>지도에서 검색하여 누구나 볼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친구공개</a:t>
            </a:r>
            <a:r>
              <a:rPr lang="en-US" altLang="ko-KR" dirty="0"/>
              <a:t> : </a:t>
            </a:r>
            <a:r>
              <a:rPr lang="ko-KR" altLang="en-US" dirty="0"/>
              <a:t>친구만 지도에서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 초기 권한 </a:t>
            </a:r>
            <a:endParaRPr lang="en-US" altLang="ko-KR" dirty="0"/>
          </a:p>
          <a:p>
            <a:pPr lvl="1"/>
            <a:r>
              <a:rPr lang="ko-KR" altLang="en-US" dirty="0"/>
              <a:t>그룹에 참여를 했을 때 기본적으로 주어지는 권한을 선택</a:t>
            </a:r>
            <a:endParaRPr lang="en-US" altLang="ko-KR" dirty="0"/>
          </a:p>
          <a:p>
            <a:pPr lvl="1"/>
            <a:r>
              <a:rPr lang="ko-KR" altLang="en-US" dirty="0"/>
              <a:t>그룹에 참여를 하기 위한 매니저의 허가가 필요한지 선택</a:t>
            </a:r>
            <a:endParaRPr lang="en-US" altLang="ko-KR" dirty="0"/>
          </a:p>
          <a:p>
            <a:r>
              <a:rPr lang="ko-KR" altLang="en-US" dirty="0"/>
              <a:t>비밀번호</a:t>
            </a:r>
            <a:endParaRPr lang="en-US" altLang="ko-KR" dirty="0"/>
          </a:p>
          <a:p>
            <a:r>
              <a:rPr lang="ko-KR" altLang="en-US" dirty="0"/>
              <a:t>위치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95800A-A376-44E9-A8EA-84D3DDB2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Activity.vue</a:t>
            </a:r>
            <a:r>
              <a:rPr lang="en-US" altLang="ko-KR" dirty="0"/>
              <a:t> &gt; created-</a:t>
            </a:r>
            <a:r>
              <a:rPr lang="en-US" altLang="ko-KR" dirty="0" err="1"/>
              <a:t>group.vue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D3531891-88FD-4CE6-B4D8-C75DF33732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4.4.2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A6FF5-F097-4CA8-B4E6-EF0FF752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386396"/>
            <a:ext cx="3954764" cy="45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1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588500-9F5D-4CB9-AAB4-8A62EA66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925"/>
            <a:ext cx="3176601" cy="383100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F583DD1-F977-486C-B2A1-AEAE4C5B98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그룹 내 채팅 페이지</a:t>
            </a:r>
            <a:endParaRPr lang="en-US" altLang="ko-KR" dirty="0"/>
          </a:p>
          <a:p>
            <a:r>
              <a:rPr lang="en-US" altLang="ko-KR" dirty="0" err="1"/>
              <a:t>GruopHeader</a:t>
            </a:r>
            <a:endParaRPr lang="en-US" altLang="ko-KR" dirty="0"/>
          </a:p>
          <a:p>
            <a:pPr lvl="1"/>
            <a:r>
              <a:rPr lang="ko-KR" altLang="en-US" dirty="0"/>
              <a:t>그룹이름 </a:t>
            </a:r>
            <a:endParaRPr lang="en-US" altLang="ko-KR" dirty="0"/>
          </a:p>
          <a:p>
            <a:pPr lvl="1"/>
            <a:r>
              <a:rPr lang="ko-KR" altLang="en-US" dirty="0"/>
              <a:t>카테고리 위치 </a:t>
            </a:r>
            <a:endParaRPr lang="en-US" altLang="ko-KR" dirty="0"/>
          </a:p>
          <a:p>
            <a:pPr lvl="1"/>
            <a:r>
              <a:rPr lang="ko-KR" altLang="en-US" dirty="0"/>
              <a:t>메뉴 아이콘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</a:p>
          <a:p>
            <a:r>
              <a:rPr lang="en-US" altLang="ko-KR" dirty="0" err="1"/>
              <a:t>groupFooter</a:t>
            </a:r>
            <a:endParaRPr lang="en-US" altLang="ko-KR" dirty="0"/>
          </a:p>
          <a:p>
            <a:pPr lvl="1"/>
            <a:r>
              <a:rPr lang="ko-KR" altLang="en-US" dirty="0"/>
              <a:t>텍스트 </a:t>
            </a:r>
            <a:r>
              <a:rPr lang="ko-KR" altLang="en-US" dirty="0" err="1"/>
              <a:t>메세지</a:t>
            </a:r>
            <a:r>
              <a:rPr lang="ko-KR" altLang="en-US" dirty="0"/>
              <a:t> 전송만 가능하다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메세지의 카테고리 지정 가능</a:t>
            </a:r>
            <a:endParaRPr lang="en-US" altLang="ko-KR" dirty="0"/>
          </a:p>
          <a:p>
            <a:r>
              <a:rPr lang="en-US" altLang="ko-KR" dirty="0" err="1"/>
              <a:t>groupContent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작성자</a:t>
            </a:r>
            <a:endParaRPr lang="en-US" altLang="ko-KR" dirty="0"/>
          </a:p>
          <a:p>
            <a:pPr lvl="1"/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ko-KR" altLang="en-US" dirty="0"/>
              <a:t>내용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카테고리</a:t>
            </a:r>
            <a:r>
              <a:rPr lang="en-US" altLang="ko-KR" dirty="0"/>
              <a:t>) </a:t>
            </a:r>
            <a:r>
              <a:rPr lang="ko-KR" altLang="en-US" dirty="0"/>
              <a:t>표시</a:t>
            </a:r>
            <a:endParaRPr lang="en-US" altLang="ko-KR" dirty="0"/>
          </a:p>
          <a:p>
            <a:r>
              <a:rPr lang="en-US" altLang="ko-KR" dirty="0" err="1"/>
              <a:t>groupMenu</a:t>
            </a:r>
            <a:endParaRPr lang="en-US" altLang="ko-KR" dirty="0"/>
          </a:p>
          <a:p>
            <a:pPr lvl="1"/>
            <a:r>
              <a:rPr lang="ko-KR" altLang="en-US" dirty="0"/>
              <a:t>카테고리 </a:t>
            </a:r>
            <a:r>
              <a:rPr lang="en-US" altLang="ko-KR" dirty="0"/>
              <a:t>: Manager</a:t>
            </a:r>
            <a:r>
              <a:rPr lang="ko-KR" altLang="en-US" dirty="0"/>
              <a:t>는 카테고리 생성</a:t>
            </a:r>
            <a:endParaRPr lang="en-US" altLang="ko-KR" dirty="0"/>
          </a:p>
          <a:p>
            <a:pPr lvl="1"/>
            <a:r>
              <a:rPr lang="ko-KR" altLang="en-US" dirty="0"/>
              <a:t>참여자 리스트 </a:t>
            </a:r>
            <a:r>
              <a:rPr lang="en-US" altLang="ko-KR" dirty="0"/>
              <a:t>: </a:t>
            </a:r>
            <a:r>
              <a:rPr lang="ko-KR" altLang="en-US" dirty="0"/>
              <a:t>클릭 하면 친구추가를 할 수 있다</a:t>
            </a:r>
            <a:r>
              <a:rPr lang="en-US" altLang="ko-KR" dirty="0"/>
              <a:t>. </a:t>
            </a:r>
            <a:r>
              <a:rPr lang="ko-KR" altLang="en-US" dirty="0"/>
              <a:t>이미 친구라면 서로 정보를 조회할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환경설정 </a:t>
            </a:r>
            <a:r>
              <a:rPr lang="en-US" altLang="ko-KR" dirty="0"/>
              <a:t>: </a:t>
            </a:r>
            <a:r>
              <a:rPr lang="ko-KR" altLang="en-US" dirty="0"/>
              <a:t>매니저 </a:t>
            </a:r>
            <a:r>
              <a:rPr lang="en-US" altLang="ko-KR" dirty="0"/>
              <a:t>or </a:t>
            </a:r>
            <a:r>
              <a:rPr lang="ko-KR" altLang="en-US" dirty="0"/>
              <a:t>참여자</a:t>
            </a:r>
            <a:endParaRPr lang="en-US" altLang="ko-KR" dirty="0"/>
          </a:p>
          <a:p>
            <a:pPr lvl="1"/>
            <a:r>
              <a:rPr lang="ko-KR" altLang="en-US" dirty="0"/>
              <a:t>필터 </a:t>
            </a:r>
            <a:r>
              <a:rPr lang="en-US" altLang="ko-KR" dirty="0"/>
              <a:t>: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글쓴이</a:t>
            </a:r>
            <a:r>
              <a:rPr lang="en-US" altLang="ko-KR" dirty="0"/>
              <a:t>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3F3C34-2F59-49EA-82A9-6D4789E7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Activity.vue</a:t>
            </a:r>
            <a:r>
              <a:rPr lang="en-US" altLang="ko-KR" dirty="0"/>
              <a:t> &gt; </a:t>
            </a:r>
            <a:r>
              <a:rPr lang="en-US" altLang="ko-KR" dirty="0" err="1"/>
              <a:t>group.vue</a:t>
            </a:r>
            <a:r>
              <a:rPr lang="en-US" altLang="ko-KR" dirty="0"/>
              <a:t> &gt; group-</a:t>
            </a:r>
            <a:r>
              <a:rPr lang="en-US" altLang="ko-KR" dirty="0" err="1"/>
              <a:t>home.vue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798C39-3682-49DA-A9E0-9445EAE4EF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4.4.3.1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EA1840-08AA-480E-8200-D34A5A4C6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83"/>
          <a:stretch/>
        </p:blipFill>
        <p:spPr>
          <a:xfrm>
            <a:off x="497657" y="639374"/>
            <a:ext cx="2182541" cy="3346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6142FF-0765-4E33-924E-5A00351E5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579862"/>
            <a:ext cx="1704975" cy="1276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079CE4-17FF-4EA6-80EE-97527550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93" y="409720"/>
            <a:ext cx="3176601" cy="3831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9CFC09-83EA-436F-9CDC-D3FCABE98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83"/>
          <a:stretch/>
        </p:blipFill>
        <p:spPr>
          <a:xfrm>
            <a:off x="3407011" y="652169"/>
            <a:ext cx="1525030" cy="33461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E32454-A14D-471D-8235-F8405AC15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06" t="2197" b="57071"/>
          <a:stretch/>
        </p:blipFill>
        <p:spPr>
          <a:xfrm>
            <a:off x="5766013" y="684918"/>
            <a:ext cx="811909" cy="119481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D1ABB70-070D-41BA-9174-DBFA0E6D9F07}"/>
              </a:ext>
            </a:extLst>
          </p:cNvPr>
          <p:cNvCxnSpPr/>
          <p:nvPr/>
        </p:nvCxnSpPr>
        <p:spPr>
          <a:xfrm>
            <a:off x="5727290" y="652169"/>
            <a:ext cx="0" cy="3346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1C7AE8-FA84-4EE2-AC7F-93E2EF73DB3D}"/>
              </a:ext>
            </a:extLst>
          </p:cNvPr>
          <p:cNvCxnSpPr>
            <a:endCxn id="10" idx="3"/>
          </p:cNvCxnSpPr>
          <p:nvPr/>
        </p:nvCxnSpPr>
        <p:spPr>
          <a:xfrm>
            <a:off x="5724128" y="2312428"/>
            <a:ext cx="862466" cy="12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061014A-3605-4C66-ADCC-3B84A179D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4" r="52086" b="16276"/>
          <a:stretch/>
        </p:blipFill>
        <p:spPr>
          <a:xfrm>
            <a:off x="4960198" y="702378"/>
            <a:ext cx="758420" cy="20125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B028B0-6A15-4276-AF77-2EC58AB2062C}"/>
              </a:ext>
            </a:extLst>
          </p:cNvPr>
          <p:cNvSpPr txBox="1"/>
          <p:nvPr/>
        </p:nvSpPr>
        <p:spPr>
          <a:xfrm>
            <a:off x="5766013" y="2355726"/>
            <a:ext cx="75652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필터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날짜</a:t>
            </a:r>
            <a:endParaRPr lang="en-US" altLang="ko-KR" sz="1100" dirty="0"/>
          </a:p>
          <a:p>
            <a:r>
              <a:rPr lang="ko-KR" altLang="en-US" sz="1100" dirty="0"/>
              <a:t>글쓴이</a:t>
            </a:r>
            <a:endParaRPr lang="en-US" altLang="ko-KR" sz="1100" dirty="0"/>
          </a:p>
          <a:p>
            <a:r>
              <a:rPr lang="ko-KR" altLang="en-US" sz="1100" dirty="0"/>
              <a:t>카테고리</a:t>
            </a:r>
            <a:endParaRPr lang="en-US" altLang="ko-KR" sz="1100" dirty="0"/>
          </a:p>
          <a:p>
            <a:r>
              <a:rPr lang="ko-KR" altLang="en-US" sz="1100" dirty="0"/>
              <a:t>내용</a:t>
            </a:r>
            <a:endParaRPr lang="en-US" altLang="ko-KR" sz="1100" dirty="0"/>
          </a:p>
          <a:p>
            <a:r>
              <a:rPr lang="ko-KR" altLang="en-US" sz="1100" dirty="0"/>
              <a:t>검색</a:t>
            </a:r>
            <a:endParaRPr lang="en-US" altLang="ko-KR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D9631-7B41-4518-8ACA-C991840C356B}"/>
              </a:ext>
            </a:extLst>
          </p:cNvPr>
          <p:cNvSpPr txBox="1"/>
          <p:nvPr/>
        </p:nvSpPr>
        <p:spPr>
          <a:xfrm>
            <a:off x="5164398" y="3782436"/>
            <a:ext cx="524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환경설정</a:t>
            </a:r>
          </a:p>
        </p:txBody>
      </p:sp>
    </p:spTree>
    <p:extLst>
      <p:ext uri="{BB962C8B-B14F-4D97-AF65-F5344CB8AC3E}">
        <p14:creationId xmlns:p14="http://schemas.microsoft.com/office/powerpoint/2010/main" val="163948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C7A3DE-B2B5-4396-9B44-B39C65B3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매니저의 환경설정 세팅</a:t>
            </a:r>
            <a:endParaRPr lang="en-US" altLang="ko-KR" dirty="0"/>
          </a:p>
          <a:p>
            <a:r>
              <a:rPr lang="ko-KR" altLang="en-US" dirty="0"/>
              <a:t>카테고리 관리</a:t>
            </a:r>
            <a:endParaRPr lang="en-US" altLang="ko-KR" dirty="0"/>
          </a:p>
          <a:p>
            <a:r>
              <a:rPr lang="ko-KR" altLang="en-US" dirty="0"/>
              <a:t>참여자 관리 </a:t>
            </a:r>
            <a:endParaRPr lang="en-US" altLang="ko-KR" dirty="0"/>
          </a:p>
          <a:p>
            <a:r>
              <a:rPr lang="ko-KR" altLang="en-US" dirty="0"/>
              <a:t>그룹 정보 관리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C41650-8906-4132-BA33-4E383817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Activity.vue</a:t>
            </a:r>
            <a:r>
              <a:rPr lang="en-US" altLang="ko-KR" dirty="0"/>
              <a:t> &gt; </a:t>
            </a:r>
            <a:r>
              <a:rPr lang="en-US" altLang="ko-KR" dirty="0" err="1"/>
              <a:t>group.vue</a:t>
            </a:r>
            <a:r>
              <a:rPr lang="en-US" altLang="ko-KR" dirty="0"/>
              <a:t> &gt; manager-</a:t>
            </a:r>
            <a:r>
              <a:rPr lang="en-US" altLang="ko-KR" dirty="0" err="1"/>
              <a:t>setting.vue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2A37D6-8D29-4B0E-9E5A-55CBF107F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4.4.3.2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4400F6-9C1B-44C8-A2D6-6BE97B82A60F}"/>
              </a:ext>
            </a:extLst>
          </p:cNvPr>
          <p:cNvSpPr/>
          <p:nvPr/>
        </p:nvSpPr>
        <p:spPr>
          <a:xfrm>
            <a:off x="1547664" y="1131590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57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C7A3DE-B2B5-4396-9B44-B39C65B3E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참여자의 환경설정 세팅</a:t>
            </a:r>
            <a:endParaRPr lang="en-US" altLang="ko-KR" dirty="0"/>
          </a:p>
          <a:p>
            <a:r>
              <a:rPr lang="ko-KR" altLang="en-US" dirty="0"/>
              <a:t>그룹 정보 조회</a:t>
            </a:r>
            <a:endParaRPr lang="en-US" altLang="ko-KR" dirty="0"/>
          </a:p>
          <a:p>
            <a:r>
              <a:rPr lang="ko-KR" altLang="en-US" dirty="0"/>
              <a:t>그룹 내의 나의 권한 조회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C41650-8906-4132-BA33-4E383817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Activity.vue</a:t>
            </a:r>
            <a:r>
              <a:rPr lang="en-US" altLang="ko-KR" dirty="0"/>
              <a:t> &gt; </a:t>
            </a:r>
            <a:r>
              <a:rPr lang="en-US" altLang="ko-KR" dirty="0" err="1"/>
              <a:t>group.vue</a:t>
            </a:r>
            <a:r>
              <a:rPr lang="en-US" altLang="ko-KR" dirty="0"/>
              <a:t> &gt; participant-</a:t>
            </a:r>
            <a:r>
              <a:rPr lang="en-US" altLang="ko-KR" dirty="0" err="1"/>
              <a:t>setting.vue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2A37D6-8D29-4B0E-9E5A-55CBF107F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4.4.3.3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4400F6-9C1B-44C8-A2D6-6BE97B82A60F}"/>
              </a:ext>
            </a:extLst>
          </p:cNvPr>
          <p:cNvSpPr/>
          <p:nvPr/>
        </p:nvSpPr>
        <p:spPr>
          <a:xfrm>
            <a:off x="1547664" y="1131590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1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8DE434-3F73-4FC5-9499-92E39018E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우측 여닫이 버튼을 누르면 </a:t>
            </a:r>
            <a:r>
              <a:rPr lang="en-US" altLang="ko-KR" dirty="0" err="1"/>
              <a:t>RightMenu</a:t>
            </a:r>
            <a:r>
              <a:rPr lang="ko-KR" altLang="en-US" dirty="0"/>
              <a:t>가 나타난다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86C3EE-9106-41CB-9694-6EB4BC7F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GoogleMapLoader.vue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89050-7EAC-4666-BFAA-1B16DE287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F6209-1EA1-4014-ACDB-804B3EC9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53" y="262160"/>
            <a:ext cx="4849092" cy="2453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A5142B-6D28-4B12-82AD-CF8297CF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28" y="2976338"/>
            <a:ext cx="198120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277961-909B-4486-8449-94F2671FB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53" y="2714381"/>
            <a:ext cx="4849092" cy="24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4537C2-7360-423A-BF12-DFE6E6AD0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  <a:r>
              <a:rPr lang="ko-KR" altLang="en-US" dirty="0"/>
              <a:t>에서 위치를 검색을 하면 지도에서 위치로 이동하고 지도의 범위 내에 있는 그룹의 아이콘이 표시가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그룹의 이름</a:t>
            </a:r>
            <a:r>
              <a:rPr lang="en-US" altLang="ko-KR" dirty="0"/>
              <a:t>, </a:t>
            </a:r>
            <a:r>
              <a:rPr lang="ko-KR" altLang="en-US" dirty="0"/>
              <a:t>설명으로 그룹을 검색하면 그룹의 분산이 최대 줌범위를 벗어나면 내위치를 중심으로 검색을 하고 그렇지않으면 그룹의 분산을 기준으로 줌 범위를 자동으로 결정하고 지도상에 검색된 그룹을 표시한다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rightMenu</a:t>
            </a:r>
            <a:r>
              <a:rPr lang="ko-KR" altLang="en-US" dirty="0"/>
              <a:t>를 클릭하면 지도상 내에 혹은 검색된 그룹리스트가 보인다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리스트의 아이템을 클릭을 하면 그 위치로 이동을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리스트에 상세보기를 누르면 그룹의 상세를 볼 수 있고</a:t>
            </a:r>
            <a:r>
              <a:rPr lang="en-US" altLang="ko-KR" dirty="0"/>
              <a:t>, </a:t>
            </a:r>
            <a:r>
              <a:rPr lang="ko-KR" altLang="en-US" dirty="0"/>
              <a:t>참여 요청 등을 보낼 수 있다</a:t>
            </a:r>
            <a:r>
              <a:rPr lang="en-US" altLang="ko-KR" dirty="0"/>
              <a:t>. </a:t>
            </a:r>
            <a:r>
              <a:rPr lang="ko-KR" altLang="en-US" dirty="0"/>
              <a:t>참여 요청이 되면 참여 취소 버튼도 볼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B016B4-0164-4789-943C-07FA0A9E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13596-DBE7-403F-90C6-765AAAA87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EC1085-1C5A-4935-B58E-1FD51EEE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" y="699542"/>
            <a:ext cx="6851288" cy="34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br>
              <a:rPr lang="en-US" altLang="ko-KR" sz="1200" dirty="0">
                <a:latin typeface="+mn-ea"/>
              </a:rPr>
            </a:b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2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8B793F8-49EA-4B43-97C3-F7DADFA3FE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581"/>
            <a:ext cx="6552728" cy="3281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2.1 Screen Definition</a:t>
            </a:r>
          </a:p>
          <a:p>
            <a:r>
              <a:rPr lang="en-US" altLang="ko-KR" dirty="0"/>
              <a:t>2.2 Popup type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en-US" altLang="ko-KR" dirty="0"/>
              <a:t>type 1920 * 1280 </a:t>
            </a:r>
            <a:r>
              <a:rPr lang="ko-KR" altLang="en-US" dirty="0"/>
              <a:t>의 크롬 웹 브라우저</a:t>
            </a:r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542B0-4196-4A75-BE90-9E5C761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3113"/>
            <a:ext cx="7079349" cy="4742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0A8AFA-6653-441E-93C5-BBB015DC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RightMenu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SiteHeader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지도의 위치를 검색</a:t>
            </a:r>
            <a:endParaRPr lang="en-US" altLang="ko-KR" dirty="0"/>
          </a:p>
          <a:p>
            <a:r>
              <a:rPr lang="en-US" altLang="ko-KR" dirty="0" err="1"/>
              <a:t>GoogleMapLoader</a:t>
            </a:r>
            <a:r>
              <a:rPr lang="en-US" altLang="ko-KR" dirty="0"/>
              <a:t> : </a:t>
            </a:r>
            <a:r>
              <a:rPr lang="ko-KR" altLang="en-US" dirty="0"/>
              <a:t>구글 맵 </a:t>
            </a:r>
            <a:endParaRPr lang="en-US" altLang="ko-KR" dirty="0"/>
          </a:p>
          <a:p>
            <a:r>
              <a:rPr lang="en-US" altLang="ko-KR" dirty="0" err="1"/>
              <a:t>SiteFooter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441C4-39A2-40D8-92D4-287DD93DE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6EBE0-145F-49F3-A69F-71D7825B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92248"/>
            <a:ext cx="6840760" cy="4555766"/>
          </a:xfrm>
          <a:prstGeom prst="rect">
            <a:avLst/>
          </a:prstGeom>
        </p:spPr>
      </p:pic>
      <p:sp>
        <p:nvSpPr>
          <p:cNvPr id="6" name="제목 64">
            <a:extLst>
              <a:ext uri="{FF2B5EF4-FFF2-40B4-BE49-F238E27FC236}">
                <a16:creationId xmlns:a16="http://schemas.microsoft.com/office/drawing/2014/main" id="{ADB6453F-4DFE-4902-9D22-A822BCDF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</p:spPr>
        <p:txBody>
          <a:bodyPr/>
          <a:lstStyle/>
          <a:p>
            <a:r>
              <a:rPr lang="ko-KR" altLang="en-US" dirty="0"/>
              <a:t>최상위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90E23-EBC7-494A-92BE-178B3AEC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3219822"/>
            <a:ext cx="2178904" cy="1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1E9AD-1374-440A-A3EE-F66DD0627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란 좌측에 슬라이드로 나타나는 화면을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E91E7E-FE03-44AF-BF8D-268E854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FC7E6F-018C-48A8-9D1A-C440FBEE6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70422-4219-4D1A-AA30-13966AB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334692"/>
            <a:ext cx="6912768" cy="46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337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1037</Words>
  <Application>Microsoft Office PowerPoint</Application>
  <PresentationFormat>화면 슬라이드 쇼(16:9)</PresentationFormat>
  <Paragraphs>222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Tahoma</vt:lpstr>
      <vt:lpstr>표지</vt:lpstr>
      <vt:lpstr>간지등</vt:lpstr>
      <vt:lpstr>1_디자인 사용자 지정</vt:lpstr>
      <vt:lpstr>지도 기반 채팅 커뮤니티 시스템</vt:lpstr>
      <vt:lpstr>Document History</vt:lpstr>
      <vt:lpstr>Index</vt:lpstr>
      <vt:lpstr>1. Information Architecture</vt:lpstr>
      <vt:lpstr>Information Architecture</vt:lpstr>
      <vt:lpstr>2. General Rule</vt:lpstr>
      <vt:lpstr>화면 type 1920 * 1280 의 크롬 웹 브라우저</vt:lpstr>
      <vt:lpstr>최상위 구조</vt:lpstr>
      <vt:lpstr>LeftMenu.vue</vt:lpstr>
      <vt:lpstr>LeftMenu.vue &gt; 비회원 (notMember.vue) &gt; notMember: login.vue</vt:lpstr>
      <vt:lpstr>LeftMenu.vue &gt; 비회원 (notMember.vue) &gt; notMember: signup.vue  </vt:lpstr>
      <vt:lpstr>LeftMenu.vue &gt; 회원 (isMember.vue) &gt; ismember-header.vue</vt:lpstr>
      <vt:lpstr>LeftMenu.vue &gt; 회원 (isMember.vue) &gt; isMember: search.vue</vt:lpstr>
      <vt:lpstr>LeftMenu.vue &gt; 회원 (isMember.vue) &gt; list.vue</vt:lpstr>
      <vt:lpstr>LeftMenu.vue &gt; 회원 (isMember.vue) &gt; list.vue &gt;  all.vue</vt:lpstr>
      <vt:lpstr>LeftMenu.vue &gt; 회원 (isMember.vue) &gt; list.vue &gt; requested_friend.vue</vt:lpstr>
      <vt:lpstr>LeftMenu.vue &gt; 회원 (isMember.vue) &gt; list.vue &gt;requested_group.vue</vt:lpstr>
      <vt:lpstr>LeftMenu.vue &gt; 회원 (isMember.vue) &gt; info.vue</vt:lpstr>
      <vt:lpstr>LeftMenu.vue &gt; 회원 (isMember.vue) &gt; info.vue &gt;my-info.vue</vt:lpstr>
      <vt:lpstr>LeftMenu.vue &gt; 회원 (isMember.vue) &gt; info.vue&gt; set-my-info.vue</vt:lpstr>
      <vt:lpstr>LeftMenu.vue &gt; 회원 (isMember.vue) &gt; info.vue &gt; friend-info.vue</vt:lpstr>
      <vt:lpstr>Activity.vue &gt; list.vue</vt:lpstr>
      <vt:lpstr>Activity.vue &gt; created-group.vue</vt:lpstr>
      <vt:lpstr>Activity.vue &gt; group.vue &gt; group-home.vue</vt:lpstr>
      <vt:lpstr>Activity.vue &gt; group.vue &gt; manager-setting.vue</vt:lpstr>
      <vt:lpstr>Activity.vue &gt; group.vue &gt; participant-setting.vue</vt:lpstr>
      <vt:lpstr>GoogleMapLoader.vue</vt:lpstr>
      <vt:lpstr>PowerPoint 프레젠테이션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은영 박</cp:lastModifiedBy>
  <cp:revision>131</cp:revision>
  <dcterms:created xsi:type="dcterms:W3CDTF">2006-10-05T04:04:58Z</dcterms:created>
  <dcterms:modified xsi:type="dcterms:W3CDTF">2019-04-09T14:10:23Z</dcterms:modified>
</cp:coreProperties>
</file>